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1" r:id="rId2"/>
    <p:sldId id="256" r:id="rId3"/>
    <p:sldId id="262" r:id="rId4"/>
    <p:sldId id="265" r:id="rId5"/>
    <p:sldId id="263" r:id="rId6"/>
    <p:sldId id="264" r:id="rId7"/>
    <p:sldId id="257" r:id="rId8"/>
    <p:sldId id="258" r:id="rId9"/>
    <p:sldId id="266" r:id="rId10"/>
    <p:sldId id="259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79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7C9A-039E-44B6-A14C-ABEF7CE241E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A8FA-8893-46BB-AC13-A40DC9E40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0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A8FA-8893-46BB-AC13-A40DC9E407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4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2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9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0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7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7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0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8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BB181-9BA5-412C-8F47-665EE4CE53A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2701-27A6-4429-B9DA-C249970DD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39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954" y="503384"/>
            <a:ext cx="10166252" cy="2387600"/>
          </a:xfrm>
        </p:spPr>
        <p:txBody>
          <a:bodyPr anchor="t">
            <a:normAutofit/>
          </a:bodyPr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Тема урока. Экзопланеты.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avatars.mds.yandex.net/get-zen_doc/62191/pub_5b1fbae88cb59ac337fb8c79_5b1fbb01bce67ee9778d6e6a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User11\Desktop\%D0%95%D1%81%D1%8C%D0%BA%D0%BE%D0%B2%D0%B0 %D0%98.%D0%9F\%D0%90%D1%81%D1%82%D1%80%D0%BE%D0%BD%D0%BE%D0%BC%D0%B8%D1%8F\scale_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User11\Desktop\Еськова И.П\Астрономия\planets-in-the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7" y="1962442"/>
            <a:ext cx="7479323" cy="46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2870" cy="4220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52" y="3744232"/>
            <a:ext cx="11230247" cy="136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Атмосфера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TrES-2b, вероятно, содержит поглощающие свет вещества, скажем, пары натрия и калия, или газообразный оксид титана. Но даже они не могут полностью объяснить сильную черноту странного мира.</a:t>
            </a:r>
          </a:p>
        </p:txBody>
      </p:sp>
    </p:spTree>
    <p:extLst>
      <p:ext uri="{BB962C8B-B14F-4D97-AF65-F5344CB8AC3E}">
        <p14:creationId xmlns:p14="http://schemas.microsoft.com/office/powerpoint/2010/main" val="39689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806740"/>
            <a:ext cx="10515600" cy="81597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Типы экзопланет: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1\Desktop\Еськова И.П\Астрономия\330px-HD189733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1" y="3000815"/>
            <a:ext cx="4614789" cy="34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94065" y="1622715"/>
            <a:ext cx="10515600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Планеты-гиганты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Горячие Нептуны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Землеподобные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сверхземли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Горячие Юпитеры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126609"/>
            <a:ext cx="5633689" cy="56336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4361879"/>
            <a:ext cx="4783015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TrES-2b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6625" y="1036095"/>
            <a:ext cx="65461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Экзоплане́та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внесолнечная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планета, —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планета,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находящаяся вне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Солнечной системы.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1708" y="438599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Первые экзопланеты были обнаружены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начале 90-х годов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века.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627" y="854955"/>
            <a:ext cx="11442895" cy="132553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состоянию на 10 марта 2019 года, достоверно подтверждено существование 4034 экзопланет в 3011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планетных системах,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из которых в 657 имеется более одной планеты.</a:t>
            </a:r>
          </a:p>
        </p:txBody>
      </p:sp>
      <p:pic>
        <p:nvPicPr>
          <p:cNvPr id="4" name="Picture 5" descr="C:\Users\User11\Desktop\Еськова И.П\Астрономия\planets-in-the-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55" y="3404378"/>
            <a:ext cx="4947141" cy="309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550" y="268576"/>
            <a:ext cx="11525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Ке́плер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 — космическая обсерватория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НАСА,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орбитальный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телескоп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со сверхчувствительным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фотомером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специально предназначенный для поиска 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экзопланет</a:t>
            </a:r>
            <a:endParaRPr lang="ru-RU" sz="2800" b="1" dirty="0"/>
          </a:p>
        </p:txBody>
      </p:sp>
      <p:pic>
        <p:nvPicPr>
          <p:cNvPr id="1026" name="Picture 2" descr="C:\Users\User11\Desktop\Еськова И.П\Астрономия\Презентации по астрономии\411px-Kepler_Space_Telescope_spacecraft_mode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4" y="2050391"/>
            <a:ext cx="4360166" cy="47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05400" y="2050391"/>
            <a:ext cx="6657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Запущен 6 марта 2009 г.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7737" y="2968140"/>
            <a:ext cx="7353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Основная программа была рассчитана на 3,5 года. 12 мая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2013 года телескоп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«Кеплер» вышел из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строя.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3950" y="5329003"/>
            <a:ext cx="6381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Обработка данных с Кеплера происходит до сих пор.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8517"/>
            <a:ext cx="11971606" cy="166316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Общее количество экзопланет в галактике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Млечный путь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в настоящее время оценивается не менее чем в 100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миллиардов, из которых от 5 до 10 миллиардов являются землеподобными.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11\Desktop\Еськова И.П\Астрономия\MillerRicci_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33" y="2606040"/>
            <a:ext cx="755904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8678"/>
            <a:ext cx="11850858" cy="2183667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Общее количество планет вне Солнечной системы, напоминающих Землю и обнаруженных 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августу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составляет 216.</a:t>
            </a:r>
          </a:p>
          <a:p>
            <a:endParaRPr lang="ru-RU" b="1" dirty="0"/>
          </a:p>
        </p:txBody>
      </p:sp>
      <p:pic>
        <p:nvPicPr>
          <p:cNvPr id="4098" name="Picture 2" descr="C:\Users\User11\Desktop\Еськова И.П\Астрономия\TRAPPIST-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36799"/>
            <a:ext cx="73914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5660" y="1335408"/>
            <a:ext cx="7256340" cy="1774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TrES-2b –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жаркая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планета(черный газовый гигант),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испускающая тусклое красноватое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свечение. Является самой темной планетой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известной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вселенной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523" y="5688153"/>
            <a:ext cx="4375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Планета черной дыры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0932"/>
          <a:stretch/>
        </p:blipFill>
        <p:spPr>
          <a:xfrm>
            <a:off x="133399" y="1054962"/>
            <a:ext cx="4733430" cy="41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40435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740434" y="818606"/>
            <a:ext cx="5381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TrES-2b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вращается вокруг звезды(созвездие Дракона), которая находится на расстоянии </a:t>
            </a: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световых лет от Земли.</a:t>
            </a:r>
          </a:p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Масса планеты </a:t>
            </a: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массы Юпитера.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248" y="3816909"/>
            <a:ext cx="11570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Экзопланета в двойной системе PSR B1620-26 в созвездии Скорпиона. Находится на расстоянии 12 400 световых лет от Солнца. Планета является одной из самых древних из ныне известных экзопланет - по некоторым оценкам, её возраст составляет около 12,7 млрд лет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размерам она чуть меньше Юпитера, а вот её масса в 2.5 раза больше чем у него.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ентации уроков\Астрономия\Презентации по астрономии\mafusail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3" y="385011"/>
            <a:ext cx="5470358" cy="3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3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870</TotalTime>
  <Words>212</Words>
  <Application>Microsoft Office PowerPoint</Application>
  <PresentationFormat>Произвольный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Тема урока. Экзопланеты. </vt:lpstr>
      <vt:lpstr>TrES-2b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экзопланет: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TrES-2b</dc:title>
  <dc:creator>user20035</dc:creator>
  <cp:lastModifiedBy>User</cp:lastModifiedBy>
  <cp:revision>24</cp:revision>
  <dcterms:created xsi:type="dcterms:W3CDTF">2017-03-10T18:30:15Z</dcterms:created>
  <dcterms:modified xsi:type="dcterms:W3CDTF">2020-04-21T09:16:31Z</dcterms:modified>
</cp:coreProperties>
</file>