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00EE7-F027-4499-B27A-E3265E5CAA8B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C0C3-7F09-4ADB-A217-E286955009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07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C0C3-7F09-4ADB-A217-E2869550099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49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Учебная деятельносттт\Астрономия\37b1f82bdad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7288" y="-285776"/>
            <a:ext cx="10225136" cy="68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236296" cy="11430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Планета Земля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76947" y="2500306"/>
            <a:ext cx="5667053" cy="3206608"/>
          </a:xfrm>
          <a:prstGeom prst="rect">
            <a:avLst/>
          </a:prstGeom>
          <a:noFill/>
        </p:spPr>
        <p:txBody>
          <a:bodyPr vert="horz" lIns="45720" rIns="4572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Физические характеристики планеты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Первые ученые, утверждавшие, что Земля – шар.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История происхождения, возраст планеты.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Движение в пространстве.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Происхождение жизни на Земле.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3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25144"/>
            <a:ext cx="8604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существующие во Вселенной тела притягиваются друг к другу и, тем самым, удерживаются рядом. Силы, которые удерживают тела, называются силами гравитации. </a:t>
            </a:r>
          </a:p>
        </p:txBody>
      </p:sp>
      <p:pic>
        <p:nvPicPr>
          <p:cNvPr id="9218" name="Picture 2" descr="C:\Users\Любовь\Desktop\Учебная деятельносттт\Астрономия\14272790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369"/>
          <a:stretch/>
        </p:blipFill>
        <p:spPr bwMode="auto">
          <a:xfrm>
            <a:off x="676052" y="188640"/>
            <a:ext cx="7899400" cy="42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718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овь\Desktop\Учебная деятельносттт\Астрономия\01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67074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579416"/>
            <a:ext cx="6045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Земля в сравнении с Солнцем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131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Одна из самых популярных версий заключается в том, что жизнь на нашей планете возникла в воде.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3828" y="6008745"/>
            <a:ext cx="5948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 Земле появилась вода? </a:t>
            </a:r>
          </a:p>
        </p:txBody>
      </p:sp>
      <p:pic>
        <p:nvPicPr>
          <p:cNvPr id="10242" name="Picture 2" descr="C:\Users\Любовь\Desktop\Учебная деятельносттт\Астрономия\Foto-okeany-i-mory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984" y="1124744"/>
            <a:ext cx="76200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13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Есть мнение, что причиной возникновения жизни на планете были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ВУЛКАНЫ.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384" y="5085184"/>
            <a:ext cx="8946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Космические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могли принести с собой на нашу Землю и жизнь: возникнув на других планетах, органические вещества - основа жизни - способны преодолеть большие расстояния,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астероидах или метеоритах. </a:t>
            </a:r>
          </a:p>
        </p:txBody>
      </p:sp>
      <p:pic>
        <p:nvPicPr>
          <p:cNvPr id="11266" name="Picture 2" descr="C:\Users\Любовь\Desktop\Учебная деятельносттт\Астрономия\izverzhenie_vulkan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621" y="1412776"/>
            <a:ext cx="6528725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187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221088"/>
            <a:ext cx="8056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помощью нескольких природных газов - водорода, аммиака и метана, небольшого количества воды, а также электрического разряда Миллер надеялся смоделировать происхождение жизни на Земле.</a:t>
            </a:r>
          </a:p>
        </p:txBody>
      </p:sp>
      <p:pic>
        <p:nvPicPr>
          <p:cNvPr id="12290" name="Picture 2" descr="C:\Users\Любовь\Desktop\Учебная деятельносттт\Астрономия\Стенли Милле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282504" cy="352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48680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Американский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ученый Стэнли Миллер в самой середине XX 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Провёл необычный эксперимент.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95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Учебная деятельносттт\Астрономия\37b1f82bdad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3396" y="-173704"/>
            <a:ext cx="10225136" cy="68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236296" cy="11430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Планета Земля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47864" y="2348880"/>
            <a:ext cx="5667053" cy="3206608"/>
          </a:xfrm>
          <a:prstGeom prst="rect">
            <a:avLst/>
          </a:prstGeom>
          <a:noFill/>
        </p:spPr>
        <p:txBody>
          <a:bodyPr vert="horz" lIns="45720" rIns="4572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Физические характеристики планеты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Первые ученые, утверждавшие, что Земля – шар.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История происхождения, возраст планеты.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Движение в пространстве.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Происхождение жизни на Земле.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55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7170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Орбита – путь вращения одного 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космического тела вокруг другого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юбовь\Desktop\Учебная деятельносттт\Астрономия\lun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512" y="251324"/>
            <a:ext cx="4845991" cy="346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085184"/>
            <a:ext cx="7913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Земля расположилась на третьей от Солнца орбите.</a:t>
            </a:r>
          </a:p>
        </p:txBody>
      </p:sp>
    </p:spTree>
    <p:extLst>
      <p:ext uri="{BB962C8B-B14F-4D97-AF65-F5344CB8AC3E}">
        <p14:creationId xmlns:p14="http://schemas.microsoft.com/office/powerpoint/2010/main" xmlns="" val="42553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бовь\Desktop\Учебная деятельносттт\Астрономия\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664" y="270550"/>
            <a:ext cx="4759032" cy="415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64" y="9156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Земля весит примерно 600 триллионов тонн. Диаметр Земли по экватору 12742 км.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43438" y="2357430"/>
            <a:ext cx="3969264" cy="12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636" y="1928802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1272 км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14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esktop\Учебная деятельносттт\Астрономия\003R_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44" y="205016"/>
            <a:ext cx="897148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340" y="4677112"/>
            <a:ext cx="90776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Перигелий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– самая близкая к Солнцу точка орбиты Земли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40" y="5445224"/>
            <a:ext cx="8697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Афелий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самая дальняя от Солнца точка орбиты Земли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313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96" y="764704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Первым человеком, доказавшим, что Земля — это шар, был древнегреческий учёный и философ Аристотель. </a:t>
            </a:r>
          </a:p>
        </p:txBody>
      </p:sp>
      <p:pic>
        <p:nvPicPr>
          <p:cNvPr id="4098" name="Picture 2" descr="C:\Users\Любовь\Desktop\Учебная деятельносттт\Астрономия\aristc3b3teles-palazzo-altemps-r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512412" cy="525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096" y="3501008"/>
            <a:ext cx="5635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Наблюдая за тенью от Земли во время лунного затмения,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увидел, что тень на Луне похожа на тень от круглого яблока. Значит,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 круглой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1253" y="5715568"/>
            <a:ext cx="3584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Аристотель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384 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до н.э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322 г. до 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н.э.</a:t>
            </a:r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431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977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Пифагор предположил, что Земля имеет форму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шара.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m0-tub-ru.yandex.net/i?id=1aa0b699cd6e1655c44006f92c31442d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571" y="187896"/>
            <a:ext cx="32403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68002" y="3429000"/>
            <a:ext cx="2243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Пифагор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- 495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до н.э.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509120"/>
            <a:ext cx="5921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Исаак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Ньютон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установил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что у полюсов Земля немного сплющена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геометрии такая форма называется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геоидом.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images.aif.ru/004/317/9868e26cd46d8dfea1d1b06d1b10b6b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56" r="15744"/>
          <a:stretch/>
        </p:blipFill>
        <p:spPr bwMode="auto">
          <a:xfrm>
            <a:off x="16024" y="2868037"/>
            <a:ext cx="3163236" cy="328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8152" y="6027003"/>
            <a:ext cx="2147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И.Ньютон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1643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1727 г</a:t>
            </a:r>
          </a:p>
        </p:txBody>
      </p:sp>
    </p:spTree>
    <p:extLst>
      <p:ext uri="{BB962C8B-B14F-4D97-AF65-F5344CB8AC3E}">
        <p14:creationId xmlns:p14="http://schemas.microsoft.com/office/powerpoint/2010/main" xmlns="" val="1169292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16" y="5136346"/>
            <a:ext cx="8427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Сначала, как утверждают ученые, возникли водород и гелий, а затем и другие элементы.</a:t>
            </a:r>
          </a:p>
        </p:txBody>
      </p:sp>
      <p:pic>
        <p:nvPicPr>
          <p:cNvPr id="5122" name="Picture 2" descr="C:\Users\Любовь\Desktop\Учебная деятельносттт\Астрономия\asteroid-wallpapers-30817-6609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34"/>
          <a:stretch/>
        </p:blipFill>
        <p:spPr bwMode="auto">
          <a:xfrm>
            <a:off x="971600" y="260648"/>
            <a:ext cx="693674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830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900691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Земли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приблизительно 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около 5,5 млрд. лет.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5010547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Геологи, изучив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структуру и состав нашей планеты, сделали тот же вывод: нашей планете приблизительно 5,5 млрд. лет.</a:t>
            </a:r>
          </a:p>
        </p:txBody>
      </p:sp>
      <p:pic>
        <p:nvPicPr>
          <p:cNvPr id="6" name="Picture 2" descr="https://img1.goodfon.ru/original/800x480/e/4b/central-america-planet-ear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68" b="12247"/>
          <a:stretch/>
        </p:blipFill>
        <p:spPr bwMode="auto">
          <a:xfrm>
            <a:off x="467544" y="150168"/>
            <a:ext cx="8332676" cy="361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3712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22399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Наша планета движется по солнечной орбите со скоростью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30 км/с.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01208"/>
            <a:ext cx="8712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Солнечная система, которой принадлежит не только Земля, но и восемь других планет,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движется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вокруг оси галактики с намного большей скоростью - 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250 км/с.</a:t>
            </a:r>
          </a:p>
        </p:txBody>
      </p:sp>
      <p:pic>
        <p:nvPicPr>
          <p:cNvPr id="8195" name="Picture 3" descr="C:\Users\Любовь\Desktop\Учебная деятельносттт\Астрономия\Mercur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3540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790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98</TotalTime>
  <Words>482</Words>
  <Application>Microsoft Office PowerPoint</Application>
  <PresentationFormat>Экран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 Тема урока: Планета Земля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Тема урока: Планета Земля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Планета Земля</dc:title>
  <dc:creator>Любовь</dc:creator>
  <cp:lastModifiedBy>Методист</cp:lastModifiedBy>
  <cp:revision>12</cp:revision>
  <dcterms:created xsi:type="dcterms:W3CDTF">2019-02-10T14:22:21Z</dcterms:created>
  <dcterms:modified xsi:type="dcterms:W3CDTF">2019-02-11T06:30:18Z</dcterms:modified>
</cp:coreProperties>
</file>