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4" r:id="rId4"/>
    <p:sldId id="265" r:id="rId5"/>
    <p:sldId id="267" r:id="rId6"/>
    <p:sldId id="259" r:id="rId7"/>
    <p:sldId id="262" r:id="rId8"/>
    <p:sldId id="266" r:id="rId9"/>
    <p:sldId id="268" r:id="rId10"/>
    <p:sldId id="270" r:id="rId11"/>
    <p:sldId id="269" r:id="rId1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A90F-94D8-4EFB-8421-AC429AE392B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3A2C-587B-4737-B2A3-8E70D41EA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8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1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3A2C-587B-4737-B2A3-8E70D41EAE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725" y="188640"/>
            <a:ext cx="101851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дай себя отвлечь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телефон управляет нами за рулём!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1492783658_cellphone-1880x1254_transrxqpxgvm58cjoubpwmonp2lvjf5wfpqnbzshrl_to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5" y="1804374"/>
            <a:ext cx="7704856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0" t="3772" r="2784" b="3120"/>
          <a:stretch/>
        </p:blipFill>
        <p:spPr bwMode="auto">
          <a:xfrm>
            <a:off x="9113754" y="3838073"/>
            <a:ext cx="3056021" cy="301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35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75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296"/>
            <a:ext cx="12169775" cy="606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7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03" y="1046113"/>
            <a:ext cx="117220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предельно внимательны и не отвлекайтесь за рулём!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11" y="3299718"/>
            <a:ext cx="7776864" cy="355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7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опасен телефон за рулем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8" y="1124744"/>
            <a:ext cx="6776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многие проводят в машине большую часть дня. Именно здесь совершаются важные звонки и обдумываются планы.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– это неотъемлемая часть любого современного водителя. Мы слышим сотни раз, что разговаривать за рулём по телефону опасно, так как это может легко привести к ДТП, НО ВСЕ РАВНО ДЕЛАЕМ ЭТО, ОТВЛЕКАЯСЬ ОТ ДОРОГИ.</a:t>
            </a:r>
          </a:p>
        </p:txBody>
      </p:sp>
      <p:pic>
        <p:nvPicPr>
          <p:cNvPr id="2" name="Picture 2" descr="C:\Users\USER\Desktop\779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05" y="2875269"/>
            <a:ext cx="4614970" cy="398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247" y="4877562"/>
            <a:ext cx="7165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Водитель, который отвлекается на разговоры за рулём, является потенциальной угрозой для всех участников дорожного движения и может стать причиной серьезного ДТП!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55" y="1501715"/>
            <a:ext cx="6776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разговоре по телефону внимание водителя рассеивается.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время разговора  объёма внимания не достаточно для контроля за ситуацией на дороге. Управление транспортным средством происходит одной рукой.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опасны разговоры по мобильнику за рулём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31" y="4221088"/>
            <a:ext cx="7663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не сможет быстро среагировать при аварийной ситуации!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Vse_ravno_Govori_svobodn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03" y="3638670"/>
            <a:ext cx="4248472" cy="321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6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статистика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23" y="1484784"/>
            <a:ext cx="677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Статистика говорит: после произошедшего ДТП со смертельным исходом в автомобиле обнаруживают мобильный телефон с пришедшим сообщением.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223" y="357301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по телефону, написание СМС, пользование другими девайсами за рулем - это рассеянное вождение.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Отвлекаясь человек может не заметить опасность и спровоцировать опасную ситуацию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89b2036e267ce6e912a17a74f8f1be3c042b8a51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09" y="2736767"/>
            <a:ext cx="4341266" cy="412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статистика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71" y="1166228"/>
            <a:ext cx="67764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показали, когда водитель отводит взгляд от дороги на экран мобильного телефона при скорости 60 км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он проезжает «вслепую» 65 метров. Соответственно, чем ваше скорость, тем больше «слепые» участки.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 мобильного телефона плохо влияет на зрение. После яркого экрана, требуется время на то, чтобы зрачок перестроился для восприятия объектов вдали,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ТЕМНОЕ ВРЕМЯ СУТОК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это ведет к нарушению концентрации внимания и становится невозможным вовремя заметить аварийную ситуацию на дороге.</a:t>
            </a:r>
          </a:p>
        </p:txBody>
      </p:sp>
      <p:pic>
        <p:nvPicPr>
          <p:cNvPr id="2050" name="Picture 2" descr="C:\Users\USER\Desktop\422102823067887f079952ea28e7ddce88e2bb9930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2" t="12090" r="14802" b="19419"/>
          <a:stretch/>
        </p:blipFill>
        <p:spPr bwMode="auto">
          <a:xfrm>
            <a:off x="8842799" y="2579004"/>
            <a:ext cx="3326976" cy="42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Гарнитура.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увство опасности или уверенности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47" y="980728"/>
            <a:ext cx="1130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беспроводной гарнитуры в машине формирует у человека ложное чувство уверенности. Разговор по телефону негативным образом влияет на продуктивность вождения и внимания, даже если обе руки у водителя свободны. </a:t>
            </a:r>
          </a:p>
        </p:txBody>
      </p:sp>
      <p:pic>
        <p:nvPicPr>
          <p:cNvPr id="3074" name="Picture 2" descr="C:\Users\USER\Desktop\shtraf_tel_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59" y="3473624"/>
            <a:ext cx="412901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4247" y="2852936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азговоры по мобильному телефону во время вождения машины увеличивают вероятность аварии в 4 раза.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еважно, используется беспроводная гарнитура или обычный телефон!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95826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все-таки нужно ответить на звонок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37" y="2348880"/>
            <a:ext cx="6776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Припаркуйтесь на обочине и ответьте (перезвоните) абоненту;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Воспользуйтесь устройствами громкой связи, которые размещаются в салоне автомобиля;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быстрее закончить разговор.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рекратите движение на  время звонка;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980728"/>
            <a:ext cx="1148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ситуации, когда нельзя откладывать звонок или не отвечать на него.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мобильным телефоном в таких случаях?</a:t>
            </a:r>
          </a:p>
        </p:txBody>
      </p:sp>
      <p:pic>
        <p:nvPicPr>
          <p:cNvPr id="4100" name="Picture 4" descr="C:\Users\USER\Desktop\96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12" y="3390492"/>
            <a:ext cx="4386563" cy="3467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295" y="5619962"/>
            <a:ext cx="60833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за разговоры по мобильному телефону за рулем предусмотрено АДМИНИСТРАТИВНОЕ НАКАЗАНИЕ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3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наказания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980728"/>
            <a:ext cx="1148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по мобильному телефону во время вождения запрещены во многих странах, в том числе и в РОССИИ!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38" y="1811725"/>
            <a:ext cx="7488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Босния и Герцеговина – 10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Латвия – 15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Болгария, Мальта, Сербия -  от 25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 – 230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Дания, Испания – 200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Италия, Норвегия – 160 евро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маленький штраф Калифорния – 20 долларов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штраф Аляска – 10 тысяч долларов или 1 год тюрьмы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593" y="5229200"/>
            <a:ext cx="6605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разговор по телефону за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рулём в России предусмотрен штраф в 1500 рублей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(КоАП РФ, Статья 12.36.1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depositphotos_77775206-stock-illustration-turn-off-mobile-phones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01" y="3133328"/>
            <a:ext cx="3666474" cy="372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42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4" y="1532929"/>
            <a:ext cx="866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1216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телефона за рулём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70" y="1658036"/>
            <a:ext cx="677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Причина многих ДТП отнюдь не сотовые телефоны. Опасны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ВОДИТЕЛИ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Водитель, который отвлекается на разговоры за рулем, является потенциальной угрозой для всех участников дорожного движения!</a:t>
            </a:r>
          </a:p>
        </p:txBody>
      </p:sp>
      <p:pic>
        <p:nvPicPr>
          <p:cNvPr id="5122" name="Picture 2" descr="C:\Users\USER\Desktop\201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9" y="3673751"/>
            <a:ext cx="4167176" cy="318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88" y="4525016"/>
            <a:ext cx="7781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управления транспортным средством может стать последней в жизни!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6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333</Words>
  <Application>Microsoft Office PowerPoint</Application>
  <PresentationFormat>Произвольный</PresentationFormat>
  <Paragraphs>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104</cp:revision>
  <dcterms:created xsi:type="dcterms:W3CDTF">2017-06-20T12:12:29Z</dcterms:created>
  <dcterms:modified xsi:type="dcterms:W3CDTF">2018-11-28T15:50:58Z</dcterms:modified>
</cp:coreProperties>
</file>